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02" r:id="rId2"/>
    <p:sldId id="324" r:id="rId3"/>
    <p:sldId id="325" r:id="rId4"/>
    <p:sldId id="326" r:id="rId5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71800" y="3181350"/>
            <a:ext cx="6248400" cy="4953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300" y="1466850"/>
            <a:ext cx="11201400" cy="3924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3429000"/>
            <a:ext cx="2088232" cy="19621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135560" y="2924944"/>
            <a:ext cx="108012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842379" y="3429000"/>
            <a:ext cx="2088232" cy="19621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994507" y="2924944"/>
            <a:ext cx="108012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689751" y="3429000"/>
            <a:ext cx="2088232" cy="19621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841879" y="2924944"/>
            <a:ext cx="108012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537123" y="3429000"/>
            <a:ext cx="2088232" cy="19621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689251" y="2924944"/>
            <a:ext cx="108012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4493"/>
            <a:ext cx="11420475" cy="5476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31504" y="3861048"/>
            <a:ext cx="55625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603778" y="2460512"/>
            <a:ext cx="1403990" cy="18325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416425" y="3907346"/>
            <a:ext cx="55625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400272" y="2428347"/>
            <a:ext cx="1495927" cy="193675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55998" y="5851892"/>
            <a:ext cx="4735945" cy="8894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47349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5552"/>
            <a:ext cx="11377264" cy="554782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2492896"/>
            <a:ext cx="244827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2932734"/>
            <a:ext cx="4320480" cy="11475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991544" y="6349057"/>
            <a:ext cx="55625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283331" y="6360631"/>
            <a:ext cx="55625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31639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2026-02-24T10:53:41Z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